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68" r:id="rId4"/>
    <p:sldId id="290" r:id="rId5"/>
    <p:sldId id="291" r:id="rId6"/>
    <p:sldId id="294" r:id="rId7"/>
    <p:sldId id="295" r:id="rId8"/>
    <p:sldId id="296" r:id="rId9"/>
    <p:sldId id="297" r:id="rId10"/>
    <p:sldId id="298" r:id="rId11"/>
    <p:sldId id="299" r:id="rId12"/>
    <p:sldId id="293" r:id="rId13"/>
    <p:sldId id="27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BBAA"/>
    <a:srgbClr val="01B6E1"/>
    <a:srgbClr val="007996"/>
    <a:srgbClr val="E70B35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014" autoAdjust="0"/>
    <p:restoredTop sz="94660"/>
  </p:normalViewPr>
  <p:slideViewPr>
    <p:cSldViewPr snapToGrid="0">
      <p:cViewPr>
        <p:scale>
          <a:sx n="100" d="100"/>
          <a:sy n="100" d="100"/>
        </p:scale>
        <p:origin x="-12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4585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7999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7495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디자인전반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FB62462-7760-6936-D5DE-3ADD23AFC924}"/>
              </a:ext>
            </a:extLst>
          </p:cNvPr>
          <p:cNvGrpSpPr/>
          <p:nvPr/>
        </p:nvGrpSpPr>
        <p:grpSpPr>
          <a:xfrm>
            <a:off x="4944355" y="2520621"/>
            <a:ext cx="2303289" cy="3125906"/>
            <a:chOff x="4629328" y="2335047"/>
            <a:chExt cx="2303289" cy="312590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22022D18-E884-5326-54FE-BA2C9DDD3FFC}"/>
                </a:ext>
              </a:extLst>
            </p:cNvPr>
            <p:cNvSpPr/>
            <p:nvPr/>
          </p:nvSpPr>
          <p:spPr>
            <a:xfrm>
              <a:off x="5646052" y="4327014"/>
              <a:ext cx="252000" cy="252000"/>
            </a:xfrm>
            <a:prstGeom prst="ellipse">
              <a:avLst/>
            </a:pr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07FB3493-2395-D8FD-77DD-72E7EA93755C}"/>
                </a:ext>
              </a:extLst>
            </p:cNvPr>
            <p:cNvSpPr/>
            <p:nvPr/>
          </p:nvSpPr>
          <p:spPr>
            <a:xfrm>
              <a:off x="5707626" y="4388588"/>
              <a:ext cx="128852" cy="128852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3D496D2-BC7D-BC54-8DC5-E7E7CD4F9144}"/>
                </a:ext>
              </a:extLst>
            </p:cNvPr>
            <p:cNvSpPr/>
            <p:nvPr/>
          </p:nvSpPr>
          <p:spPr>
            <a:xfrm>
              <a:off x="4629328" y="4804170"/>
              <a:ext cx="2303289" cy="6567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44546A">
                      <a:lumMod val="75000"/>
                    </a:srgbClr>
                  </a:solidFill>
                  <a:latin typeface="Gowun Batang" pitchFamily="2" charset="-127"/>
                  <a:ea typeface="Gowun Batang" pitchFamily="2" charset="-127"/>
                </a:rPr>
                <a:t>Service</a:t>
              </a:r>
              <a:r>
                <a:rPr lang="ko-KR" altLang="en-US" sz="1400" b="1" dirty="0">
                  <a:solidFill>
                    <a:srgbClr val="44546A">
                      <a:lumMod val="75000"/>
                    </a:srgbClr>
                  </a:solidFill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sz="1400" b="1" dirty="0">
                  <a:solidFill>
                    <a:srgbClr val="44546A">
                      <a:lumMod val="75000"/>
                    </a:srgbClr>
                  </a:solidFill>
                  <a:latin typeface="Gowun Batang" pitchFamily="2" charset="-127"/>
                  <a:ea typeface="Gowun Batang" pitchFamily="2" charset="-127"/>
                </a:rPr>
                <a:t>Concept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>
                  <a:solidFill>
                    <a:srgbClr val="44546A">
                      <a:lumMod val="75000"/>
                    </a:srgbClr>
                  </a:solidFill>
                  <a:latin typeface="Gowun Batang" pitchFamily="2" charset="-127"/>
                  <a:ea typeface="Gowun Batang" pitchFamily="2" charset="-127"/>
                </a:rPr>
                <a:t>서비스 소개</a:t>
              </a:r>
              <a:endParaRPr lang="ko-KR" altLang="en-US" sz="9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509DA94C-C162-726B-28DD-2F9CA35D73D0}"/>
                </a:ext>
              </a:extLst>
            </p:cNvPr>
            <p:cNvGrpSpPr/>
            <p:nvPr/>
          </p:nvGrpSpPr>
          <p:grpSpPr>
            <a:xfrm>
              <a:off x="5006922" y="2335047"/>
              <a:ext cx="1530262" cy="1879389"/>
              <a:chOff x="1446818" y="1934088"/>
              <a:chExt cx="1530262" cy="1879389"/>
            </a:xfrm>
          </p:grpSpPr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id="{1C6DFDF7-96CE-5060-C14C-C166397CA569}"/>
                  </a:ext>
                </a:extLst>
              </p:cNvPr>
              <p:cNvSpPr/>
              <p:nvPr/>
            </p:nvSpPr>
            <p:spPr>
              <a:xfrm>
                <a:off x="1580064" y="2067334"/>
                <a:ext cx="1263770" cy="1263770"/>
              </a:xfrm>
              <a:prstGeom prst="ellipse">
                <a:avLst/>
              </a:prstGeom>
              <a:solidFill>
                <a:srgbClr val="007996"/>
              </a:solidFill>
              <a:ln>
                <a:solidFill>
                  <a:srgbClr val="849FFB"/>
                </a:solidFill>
              </a:ln>
              <a:effectLst>
                <a:outerShdw blurRad="1524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3" name="자유형: 도형 16">
                <a:extLst>
                  <a:ext uri="{FF2B5EF4-FFF2-40B4-BE49-F238E27FC236}">
                    <a16:creationId xmlns:a16="http://schemas.microsoft.com/office/drawing/2014/main" id="{F8C093AE-ECF9-EFF2-5863-BBCF5CB61158}"/>
                  </a:ext>
                </a:extLst>
              </p:cNvPr>
              <p:cNvSpPr/>
              <p:nvPr/>
            </p:nvSpPr>
            <p:spPr>
              <a:xfrm>
                <a:off x="1446818" y="1934088"/>
                <a:ext cx="1530262" cy="1879389"/>
              </a:xfrm>
              <a:custGeom>
                <a:avLst/>
                <a:gdLst>
                  <a:gd name="connsiteX0" fmla="*/ 765131 w 1530262"/>
                  <a:gd name="connsiteY0" fmla="*/ 0 h 1879389"/>
                  <a:gd name="connsiteX1" fmla="*/ 1530262 w 1530262"/>
                  <a:gd name="connsiteY1" fmla="*/ 765131 h 1879389"/>
                  <a:gd name="connsiteX2" fmla="*/ 1062955 w 1530262"/>
                  <a:gd name="connsiteY2" fmla="*/ 1470134 h 1879389"/>
                  <a:gd name="connsiteX3" fmla="*/ 952636 w 1530262"/>
                  <a:gd name="connsiteY3" fmla="*/ 1504379 h 1879389"/>
                  <a:gd name="connsiteX4" fmla="*/ 765130 w 1530262"/>
                  <a:gd name="connsiteY4" fmla="*/ 1879389 h 1879389"/>
                  <a:gd name="connsiteX5" fmla="*/ 577626 w 1530262"/>
                  <a:gd name="connsiteY5" fmla="*/ 1504379 h 1879389"/>
                  <a:gd name="connsiteX6" fmla="*/ 467308 w 1530262"/>
                  <a:gd name="connsiteY6" fmla="*/ 1470134 h 1879389"/>
                  <a:gd name="connsiteX7" fmla="*/ 0 w 1530262"/>
                  <a:gd name="connsiteY7" fmla="*/ 765131 h 1879389"/>
                  <a:gd name="connsiteX8" fmla="*/ 765131 w 1530262"/>
                  <a:gd name="connsiteY8" fmla="*/ 0 h 1879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0262" h="1879389">
                    <a:moveTo>
                      <a:pt x="765131" y="0"/>
                    </a:moveTo>
                    <a:cubicBezTo>
                      <a:pt x="1187701" y="0"/>
                      <a:pt x="1530262" y="342561"/>
                      <a:pt x="1530262" y="765131"/>
                    </a:cubicBezTo>
                    <a:cubicBezTo>
                      <a:pt x="1530262" y="1082059"/>
                      <a:pt x="1337572" y="1353981"/>
                      <a:pt x="1062955" y="1470134"/>
                    </a:cubicBezTo>
                    <a:lnTo>
                      <a:pt x="952636" y="1504379"/>
                    </a:lnTo>
                    <a:lnTo>
                      <a:pt x="765130" y="1879389"/>
                    </a:lnTo>
                    <a:lnTo>
                      <a:pt x="577626" y="1504379"/>
                    </a:lnTo>
                    <a:lnTo>
                      <a:pt x="467308" y="1470134"/>
                    </a:lnTo>
                    <a:cubicBezTo>
                      <a:pt x="192691" y="1353981"/>
                      <a:pt x="0" y="1082059"/>
                      <a:pt x="0" y="765131"/>
                    </a:cubicBezTo>
                    <a:cubicBezTo>
                      <a:pt x="0" y="342561"/>
                      <a:pt x="342561" y="0"/>
                      <a:pt x="765131" y="0"/>
                    </a:cubicBezTo>
                    <a:close/>
                  </a:path>
                </a:pathLst>
              </a:custGeom>
              <a:noFill/>
              <a:ln>
                <a:solidFill>
                  <a:srgbClr val="849FFB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grpSp>
            <p:nvGrpSpPr>
              <p:cNvPr id="10" name="Group 31">
                <a:extLst>
                  <a:ext uri="{FF2B5EF4-FFF2-40B4-BE49-F238E27FC236}">
                    <a16:creationId xmlns:a16="http://schemas.microsoft.com/office/drawing/2014/main" id="{3C304F03-DB5D-A0A8-220C-C7A5868A1B86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2089337" y="2567869"/>
                <a:ext cx="260146" cy="315697"/>
                <a:chOff x="2647" y="1727"/>
                <a:chExt cx="192" cy="233"/>
              </a:xfrm>
              <a:solidFill>
                <a:srgbClr val="007996"/>
              </a:solidFill>
            </p:grpSpPr>
            <p:sp>
              <p:nvSpPr>
                <p:cNvPr id="13" name="Freeform 32">
                  <a:extLst>
                    <a:ext uri="{FF2B5EF4-FFF2-40B4-BE49-F238E27FC236}">
                      <a16:creationId xmlns:a16="http://schemas.microsoft.com/office/drawing/2014/main" id="{8151BE31-CC1E-9CD1-9BFC-BC871762AF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9" y="1727"/>
                  <a:ext cx="140" cy="152"/>
                </a:xfrm>
                <a:custGeom>
                  <a:avLst/>
                  <a:gdLst>
                    <a:gd name="T0" fmla="*/ 94 w 421"/>
                    <a:gd name="T1" fmla="*/ 455 h 455"/>
                    <a:gd name="T2" fmla="*/ 0 w 421"/>
                    <a:gd name="T3" fmla="*/ 362 h 455"/>
                    <a:gd name="T4" fmla="*/ 172 w 421"/>
                    <a:gd name="T5" fmla="*/ 191 h 455"/>
                    <a:gd name="T6" fmla="*/ 371 w 421"/>
                    <a:gd name="T7" fmla="*/ 1 h 455"/>
                    <a:gd name="T8" fmla="*/ 377 w 421"/>
                    <a:gd name="T9" fmla="*/ 0 h 455"/>
                    <a:gd name="T10" fmla="*/ 404 w 421"/>
                    <a:gd name="T11" fmla="*/ 4 h 455"/>
                    <a:gd name="T12" fmla="*/ 419 w 421"/>
                    <a:gd name="T13" fmla="*/ 21 h 455"/>
                    <a:gd name="T14" fmla="*/ 421 w 421"/>
                    <a:gd name="T15" fmla="*/ 37 h 455"/>
                    <a:gd name="T16" fmla="*/ 364 w 421"/>
                    <a:gd name="T17" fmla="*/ 120 h 455"/>
                    <a:gd name="T18" fmla="*/ 130 w 421"/>
                    <a:gd name="T19" fmla="*/ 410 h 455"/>
                    <a:gd name="T20" fmla="*/ 94 w 421"/>
                    <a:gd name="T21" fmla="*/ 455 h 4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21" h="455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  <p:sp>
              <p:nvSpPr>
                <p:cNvPr id="14" name="Freeform 33">
                  <a:extLst>
                    <a:ext uri="{FF2B5EF4-FFF2-40B4-BE49-F238E27FC236}">
                      <a16:creationId xmlns:a16="http://schemas.microsoft.com/office/drawing/2014/main" id="{8C6E7898-0955-810A-B687-6EFDDA0A31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47" y="1856"/>
                  <a:ext cx="76" cy="104"/>
                </a:xfrm>
                <a:custGeom>
                  <a:avLst/>
                  <a:gdLst>
                    <a:gd name="T0" fmla="*/ 22 w 226"/>
                    <a:gd name="T1" fmla="*/ 314 h 314"/>
                    <a:gd name="T2" fmla="*/ 21 w 226"/>
                    <a:gd name="T3" fmla="*/ 301 h 314"/>
                    <a:gd name="T4" fmla="*/ 37 w 226"/>
                    <a:gd name="T5" fmla="*/ 242 h 314"/>
                    <a:gd name="T6" fmla="*/ 63 w 226"/>
                    <a:gd name="T7" fmla="*/ 219 h 314"/>
                    <a:gd name="T8" fmla="*/ 90 w 226"/>
                    <a:gd name="T9" fmla="*/ 211 h 314"/>
                    <a:gd name="T10" fmla="*/ 107 w 226"/>
                    <a:gd name="T11" fmla="*/ 209 h 314"/>
                    <a:gd name="T12" fmla="*/ 125 w 226"/>
                    <a:gd name="T13" fmla="*/ 208 h 314"/>
                    <a:gd name="T14" fmla="*/ 153 w 226"/>
                    <a:gd name="T15" fmla="*/ 199 h 314"/>
                    <a:gd name="T16" fmla="*/ 188 w 226"/>
                    <a:gd name="T17" fmla="*/ 173 h 314"/>
                    <a:gd name="T18" fmla="*/ 223 w 226"/>
                    <a:gd name="T19" fmla="*/ 107 h 314"/>
                    <a:gd name="T20" fmla="*/ 226 w 226"/>
                    <a:gd name="T21" fmla="*/ 91 h 314"/>
                    <a:gd name="T22" fmla="*/ 132 w 226"/>
                    <a:gd name="T23" fmla="*/ 0 h 314"/>
                    <a:gd name="T24" fmla="*/ 96 w 226"/>
                    <a:gd name="T25" fmla="*/ 17 h 314"/>
                    <a:gd name="T26" fmla="*/ 44 w 226"/>
                    <a:gd name="T27" fmla="*/ 61 h 314"/>
                    <a:gd name="T28" fmla="*/ 13 w 226"/>
                    <a:gd name="T29" fmla="*/ 113 h 314"/>
                    <a:gd name="T30" fmla="*/ 0 w 226"/>
                    <a:gd name="T31" fmla="*/ 165 h 314"/>
                    <a:gd name="T32" fmla="*/ 2 w 226"/>
                    <a:gd name="T33" fmla="*/ 239 h 314"/>
                    <a:gd name="T34" fmla="*/ 19 w 226"/>
                    <a:gd name="T35" fmla="*/ 307 h 314"/>
                    <a:gd name="T36" fmla="*/ 22 w 226"/>
                    <a:gd name="T37" fmla="*/ 314 h 3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26" h="314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 err="1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메인화면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4B134D3-5151-8804-69D5-2A40B0B5A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00" y="1097374"/>
            <a:ext cx="7200000" cy="387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로그인 화면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F6FF84-6507-028B-5C92-DD5DF1106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00" y="1134599"/>
            <a:ext cx="7200000" cy="387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90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마이페이지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C6D1607-13AC-2B4B-CE8A-6975EA1BF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00" y="1134599"/>
            <a:ext cx="7200000" cy="387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639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메인 지도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E8FC01-3C16-2162-E9B2-F91431F0A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00" y="1134599"/>
            <a:ext cx="7200000" cy="387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679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서브 지도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84DE3D1-32D0-DFDB-8E86-FE8ADFD63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00" y="1134599"/>
            <a:ext cx="7200000" cy="387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626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지도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7095F6-6A23-7A68-1651-F8415FF2E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00" y="1134599"/>
            <a:ext cx="7200000" cy="387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58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671866" y="559654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513226" y="5238946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926478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1151</TotalTime>
  <Words>196</Words>
  <Application>Microsoft Office PowerPoint</Application>
  <PresentationFormat>와이드스크린</PresentationFormat>
  <Paragraphs>68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KMS5050022</cp:lastModifiedBy>
  <cp:revision>59</cp:revision>
  <dcterms:created xsi:type="dcterms:W3CDTF">2023-02-19T04:40:02Z</dcterms:created>
  <dcterms:modified xsi:type="dcterms:W3CDTF">2023-06-27T01:52:03Z</dcterms:modified>
</cp:coreProperties>
</file>

<file path=docProps/thumbnail.jpeg>
</file>